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4"/>
  </p:sldMasterIdLst>
  <p:notesMasterIdLst>
    <p:notesMasterId r:id="rId13"/>
  </p:notesMasterIdLst>
  <p:handoutMasterIdLst>
    <p:handoutMasterId r:id="rId14"/>
  </p:handoutMasterIdLst>
  <p:sldIdLst>
    <p:sldId id="258" r:id="rId5"/>
    <p:sldId id="336" r:id="rId6"/>
    <p:sldId id="335" r:id="rId7"/>
    <p:sldId id="344" r:id="rId8"/>
    <p:sldId id="345" r:id="rId9"/>
    <p:sldId id="346" r:id="rId10"/>
    <p:sldId id="342" r:id="rId11"/>
    <p:sldId id="343" r:id="rId12"/>
  </p:sldIdLst>
  <p:sldSz cx="12192000" cy="6858000"/>
  <p:notesSz cx="6858000" cy="9144000"/>
  <p:defaultTextStyle>
    <a:defPPr rtl="0">
      <a:defRPr lang="pt-b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2994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654ACDB4-642F-4F82-9C8D-2DC384BF8F2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9ABB06E6-7341-4F07-8285-8B35565B99C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E3F33985-A29A-463D-BBAD-DAFC36C69C7A}" type="datetime1">
              <a:rPr lang="pt-BR" smtClean="0"/>
              <a:t>08/01/2024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F2C88C94-6E7C-4506-82BE-23DAD04DCE1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/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45A5C082-911A-46EA-8DF6-A63F9F9E0A6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C3086C9-2826-46AE-BD8E-F12CB3F9C8B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7591032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noProof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0544A730-A123-4542-87C1-1A56A9939626}" type="datetime1">
              <a:rPr lang="pt-BR" noProof="0" smtClean="0"/>
              <a:t>08/01/2024</a:t>
            </a:fld>
            <a:endParaRPr lang="pt-BR" noProof="0"/>
          </a:p>
        </p:txBody>
      </p:sp>
      <p:sp>
        <p:nvSpPr>
          <p:cNvPr id="4" name="Espaço Reservado par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BR" noProof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FAD0BC5-116C-42CF-8B28-245F66D50665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49981893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FAD0BC5-116C-42CF-8B28-245F66D50665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288827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FAD0BC5-116C-42CF-8B28-245F66D50665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675001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ShadowLong.png H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Imagem 7" descr="ShadowShort.png HD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tângulo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tângulo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680322" y="2733709"/>
            <a:ext cx="8144134" cy="1373070"/>
          </a:xfrm>
        </p:spPr>
        <p:txBody>
          <a:bodyPr rtlCol="0" anchor="b">
            <a:noAutofit/>
          </a:bodyPr>
          <a:lstStyle>
            <a:lvl1pPr algn="r">
              <a:defRPr sz="540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680322" y="4394039"/>
            <a:ext cx="8144134" cy="1117687"/>
          </a:xfrm>
        </p:spPr>
        <p:txBody>
          <a:bodyPr rtlCol="0"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 noProof="0"/>
              <a:t>Clique para editar o estilo de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4A6A6D3-0B78-48E9-9AD4-2808B1A01F0C}" type="datetime1">
              <a:rPr lang="pt-BR" noProof="0" smtClean="0"/>
              <a:t>08/01/2024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m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 descr="ShadowLong.png H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Imagem 8" descr="ShadowShort.png HD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tângulo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tângulo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680322" y="4711616"/>
            <a:ext cx="9613859" cy="453051"/>
          </a:xfrm>
        </p:spPr>
        <p:txBody>
          <a:bodyPr rtlCol="0" anchor="b">
            <a:normAutofit/>
          </a:bodyPr>
          <a:lstStyle>
            <a:lvl1pPr>
              <a:defRPr sz="240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Imagem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680319" y="5169583"/>
            <a:ext cx="9613862" cy="622971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6317E1B-405E-45CC-B817-40001A4139BD}" type="datetime1">
              <a:rPr lang="pt-BR" noProof="0" smtClean="0"/>
              <a:t>08/01/2024</a:t>
            </a:fld>
            <a:endParaRPr lang="pt-BR" noProof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 descr="ShadowLong.png H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Imagem 8" descr="ShadowShort.png HD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tângulo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tângulo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680322" y="609597"/>
            <a:ext cx="9613858" cy="3592750"/>
          </a:xfrm>
        </p:spPr>
        <p:txBody>
          <a:bodyPr rtlCol="0" anchor="ctr"/>
          <a:lstStyle>
            <a:lvl1pPr>
              <a:defRPr sz="320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680322" y="4711615"/>
            <a:ext cx="9613859" cy="1090789"/>
          </a:xfrm>
        </p:spPr>
        <p:txBody>
          <a:bodyPr rtlCol="0"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6BA4DA6-FE08-47AF-AD85-E3C2747CBC9B}" type="datetime1">
              <a:rPr lang="pt-BR" noProof="0" smtClean="0"/>
              <a:t>08/01/2024</a:t>
            </a:fld>
            <a:endParaRPr lang="pt-BR" noProof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7" name="Espaço reservado para número do slide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 descr="ShadowLong.png H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Imagem 12" descr="ShadowShort.png HD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tângulo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tângulo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rtlCol="0" anchor="ctr"/>
          <a:lstStyle>
            <a:lvl1pPr>
              <a:defRPr sz="3200"/>
            </a:lvl1pPr>
          </a:lstStyle>
          <a:p>
            <a:pPr rtl="0"/>
            <a:r>
              <a:rPr lang="pt-BR" noProof="0"/>
              <a:t>Clique para editar o título mestre</a:t>
            </a:r>
          </a:p>
        </p:txBody>
      </p:sp>
      <p:sp>
        <p:nvSpPr>
          <p:cNvPr id="12" name="Espaço Reservado para Texto 3"/>
          <p:cNvSpPr>
            <a:spLocks noGrp="1"/>
          </p:cNvSpPr>
          <p:nvPr>
            <p:ph type="body" sz="half" idx="13" hasCustomPrompt="1"/>
          </p:nvPr>
        </p:nvSpPr>
        <p:spPr>
          <a:xfrm>
            <a:off x="1402288" y="3653379"/>
            <a:ext cx="8156579" cy="54896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680322" y="4711615"/>
            <a:ext cx="9613859" cy="1090789"/>
          </a:xfrm>
        </p:spPr>
        <p:txBody>
          <a:bodyPr rtlCol="0"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A0A5A21-75E4-4E88-8F3E-678C4E4C92F5}" type="datetime1">
              <a:rPr lang="pt-BR" noProof="0" smtClean="0"/>
              <a:t>08/01/2024</a:t>
            </a:fld>
            <a:endParaRPr lang="pt-BR" noProof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  <p:sp>
        <p:nvSpPr>
          <p:cNvPr id="16" name="Caixa de texto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rtl="0"/>
            <a:r>
              <a:rPr lang="pt-BR" sz="7200" noProof="0">
                <a:solidFill>
                  <a:schemeClr val="tx1"/>
                </a:solidFill>
                <a:effectLst/>
              </a:rPr>
              <a:t>"</a:t>
            </a:r>
          </a:p>
        </p:txBody>
      </p:sp>
      <p:sp>
        <p:nvSpPr>
          <p:cNvPr id="17" name="Caixa de texto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pt-BR" sz="7200" noProof="0">
                <a:solidFill>
                  <a:schemeClr val="tx1"/>
                </a:solidFill>
                <a:effectLst/>
              </a:rPr>
              <a:t>"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 descr="ShadowLong.png H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Imagem 9" descr="ShadowShort.png HD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tângulo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tângulo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680319" y="4711615"/>
            <a:ext cx="9613862" cy="588535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680320" y="5300149"/>
            <a:ext cx="9613862" cy="502255"/>
          </a:xfrm>
        </p:spPr>
        <p:txBody>
          <a:bodyPr rtlCol="0"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044983D-8838-42C1-A2F6-26A819D8F25D}" type="datetime1">
              <a:rPr lang="pt-BR" noProof="0" smtClean="0"/>
              <a:t>08/01/2024</a:t>
            </a:fld>
            <a:endParaRPr lang="pt-BR" noProof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m 12" descr="ShadowLong.png H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Imagem 13" descr="ShadowShort.png HD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tângulo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tângulo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ítulo 1"/>
          <p:cNvSpPr>
            <a:spLocks noGrp="1"/>
          </p:cNvSpPr>
          <p:nvPr>
            <p:ph type="title" hasCustomPrompt="1"/>
          </p:nvPr>
        </p:nvSpPr>
        <p:spPr>
          <a:xfrm>
            <a:off x="669222" y="753228"/>
            <a:ext cx="9624960" cy="1080938"/>
          </a:xfrm>
        </p:spPr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7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660946" y="2336873"/>
            <a:ext cx="3070034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8" name="Espaço reservado para texto 3"/>
          <p:cNvSpPr>
            <a:spLocks noGrp="1"/>
          </p:cNvSpPr>
          <p:nvPr>
            <p:ph type="body" sz="half" idx="15" hasCustomPrompt="1"/>
          </p:nvPr>
        </p:nvSpPr>
        <p:spPr>
          <a:xfrm>
            <a:off x="680322" y="3022673"/>
            <a:ext cx="3049702" cy="2913513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9" name="Espaço reservado para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3956025" y="2336873"/>
            <a:ext cx="3063240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10" name="Espaço reservado para texto 3"/>
          <p:cNvSpPr>
            <a:spLocks noGrp="1"/>
          </p:cNvSpPr>
          <p:nvPr>
            <p:ph type="body" sz="half" idx="16" hasCustomPrompt="1"/>
          </p:nvPr>
        </p:nvSpPr>
        <p:spPr>
          <a:xfrm>
            <a:off x="3945470" y="3022673"/>
            <a:ext cx="3063240" cy="2913513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11" name="Espaço reservado para texto 4"/>
          <p:cNvSpPr>
            <a:spLocks noGrp="1"/>
          </p:cNvSpPr>
          <p:nvPr>
            <p:ph type="body" sz="quarter" idx="13" hasCustomPrompt="1"/>
          </p:nvPr>
        </p:nvSpPr>
        <p:spPr>
          <a:xfrm>
            <a:off x="7224156" y="2336873"/>
            <a:ext cx="3070025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12" name="Espaço reservado para texto 3"/>
          <p:cNvSpPr>
            <a:spLocks noGrp="1"/>
          </p:cNvSpPr>
          <p:nvPr>
            <p:ph type="body" sz="half" idx="17" hasCustomPrompt="1"/>
          </p:nvPr>
        </p:nvSpPr>
        <p:spPr>
          <a:xfrm>
            <a:off x="7224156" y="3022673"/>
            <a:ext cx="3070025" cy="2913513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826AC99-D917-4B8B-BB99-7F3A10ABACC0}" type="datetime1">
              <a:rPr lang="pt-BR" noProof="0" smtClean="0"/>
              <a:t>08/01/2024</a:t>
            </a:fld>
            <a:endParaRPr lang="pt-BR" noProof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na de Imagem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m 14" descr="ShadowLong.png H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Imagem 15" descr="ShadowShort.png HD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tângulo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tângulo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ítulo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 rtlCol="0"/>
          <a:lstStyle/>
          <a:p>
            <a:pPr rtl="0"/>
            <a:r>
              <a:rPr lang="pt-BR" noProof="0"/>
              <a:t>Clique para editar o título mestre</a:t>
            </a:r>
          </a:p>
        </p:txBody>
      </p:sp>
      <p:sp>
        <p:nvSpPr>
          <p:cNvPr id="19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680318" y="4297503"/>
            <a:ext cx="3049705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20" name="Espaço reservado para imagem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21" name="Espaço reservado para texto 3"/>
          <p:cNvSpPr>
            <a:spLocks noGrp="1"/>
          </p:cNvSpPr>
          <p:nvPr>
            <p:ph type="body" sz="half" idx="18" hasCustomPrompt="1"/>
          </p:nvPr>
        </p:nvSpPr>
        <p:spPr>
          <a:xfrm>
            <a:off x="680318" y="4873765"/>
            <a:ext cx="3049705" cy="1062422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22" name="Espaço reservado para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3945471" y="4297503"/>
            <a:ext cx="3063240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23" name="Espaço Reservado para Imagem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24" name="Espaço reservado para texto 3"/>
          <p:cNvSpPr>
            <a:spLocks noGrp="1"/>
          </p:cNvSpPr>
          <p:nvPr>
            <p:ph type="body" sz="half" idx="19" hasCustomPrompt="1"/>
          </p:nvPr>
        </p:nvSpPr>
        <p:spPr>
          <a:xfrm>
            <a:off x="3944117" y="4873764"/>
            <a:ext cx="3067297" cy="1062422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25" name="Espaço reservado para texto 4"/>
          <p:cNvSpPr>
            <a:spLocks noGrp="1"/>
          </p:cNvSpPr>
          <p:nvPr>
            <p:ph type="body" sz="quarter" idx="13" hasCustomPrompt="1"/>
          </p:nvPr>
        </p:nvSpPr>
        <p:spPr>
          <a:xfrm>
            <a:off x="7230678" y="4297503"/>
            <a:ext cx="3063505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26" name="Espaço Reservado para Imagem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27" name="Espaço reservado para texto 3"/>
          <p:cNvSpPr>
            <a:spLocks noGrp="1"/>
          </p:cNvSpPr>
          <p:nvPr>
            <p:ph type="body" sz="half" idx="20" hasCustomPrompt="1"/>
          </p:nvPr>
        </p:nvSpPr>
        <p:spPr>
          <a:xfrm>
            <a:off x="7230553" y="4873762"/>
            <a:ext cx="3067563" cy="1062422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B160571-1011-4824-9BC0-D0C81253990B}" type="datetime1">
              <a:rPr lang="pt-BR" noProof="0" smtClean="0"/>
              <a:t>08/01/2024</a:t>
            </a:fld>
            <a:endParaRPr lang="pt-BR" noProof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ShadowLong.png H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Imagem 7" descr="ShadowShort.png HD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tângulo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tângulo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 algn="r">
              <a:defRPr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E4FE5C9-A13A-4C36-BBC4-E885F4FC837D}" type="datetime1">
              <a:rPr lang="pt-BR" noProof="0" smtClean="0"/>
              <a:t>08/01/2024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tângulo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vertical 1"/>
          <p:cNvSpPr>
            <a:spLocks noGrp="1"/>
          </p:cNvSpPr>
          <p:nvPr>
            <p:ph type="title" orient="vert" hasCustomPrompt="1"/>
          </p:nvPr>
        </p:nvSpPr>
        <p:spPr>
          <a:xfrm>
            <a:off x="10129231" y="609597"/>
            <a:ext cx="1073802" cy="4353760"/>
          </a:xfrm>
        </p:spPr>
        <p:txBody>
          <a:bodyPr vert="eaVert"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 hasCustomPrompt="1"/>
          </p:nvPr>
        </p:nvSpPr>
        <p:spPr>
          <a:xfrm>
            <a:off x="680322" y="609597"/>
            <a:ext cx="8870004" cy="5326589"/>
          </a:xfrm>
        </p:spPr>
        <p:txBody>
          <a:bodyPr vert="eaVert"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 rtlCol="0"/>
          <a:lstStyle/>
          <a:p>
            <a:pPr rtl="0"/>
            <a:fld id="{40AF3C55-A80C-4E5F-B9ED-11E134ADD532}" type="datetime1">
              <a:rPr lang="pt-BR" noProof="0" smtClean="0"/>
              <a:t>08/01/2024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rtlCol="0" anchor="t"/>
          <a:lstStyle>
            <a:lvl1pPr algn="ctr">
              <a:defRPr/>
            </a:lvl1pPr>
          </a:lstStyle>
          <a:p>
            <a:pPr rtl="0"/>
            <a:fld id="{6D22F896-40B5-4ADD-8801-0D06FADFA09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m 14" descr="ShadowLong.png H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Imagem 15" descr="ShadowShort.png HD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tângulo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tângulo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7B51328-EB55-4A6C-AB89-73D1BFAECB05}" type="datetime1">
              <a:rPr lang="pt-BR" noProof="0" smtClean="0"/>
              <a:t>08/01/2024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ShadowLong.png H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Imagem 7" descr="ShadowShort.png HD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tângulo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tângulo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680322" y="2869895"/>
            <a:ext cx="9613860" cy="1090788"/>
          </a:xfrm>
        </p:spPr>
        <p:txBody>
          <a:bodyPr rtlCol="0" anchor="ctr">
            <a:normAutofit/>
          </a:bodyPr>
          <a:lstStyle>
            <a:lvl1pPr algn="r">
              <a:defRPr sz="360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680322" y="4232171"/>
            <a:ext cx="9613860" cy="1704017"/>
          </a:xfrm>
        </p:spPr>
        <p:txBody>
          <a:bodyPr rtlCol="0"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DC53748-C4AB-4CC2-8F06-F2C0F4DA84C4}" type="datetime1">
              <a:rPr lang="pt-BR" noProof="0" smtClean="0"/>
              <a:t>08/01/2024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i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 descr="ShadowLong.png H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Imagem 8" descr="ShadowShort.png HD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tângulo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tângulo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 hasCustomPrompt="1"/>
          </p:nvPr>
        </p:nvSpPr>
        <p:spPr>
          <a:xfrm>
            <a:off x="680320" y="2336873"/>
            <a:ext cx="4698358" cy="3599316"/>
          </a:xfrm>
        </p:spPr>
        <p:txBody>
          <a:bodyPr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 hasCustomPrompt="1"/>
          </p:nvPr>
        </p:nvSpPr>
        <p:spPr>
          <a:xfrm>
            <a:off x="5594123" y="2336873"/>
            <a:ext cx="4700058" cy="3599316"/>
          </a:xfrm>
        </p:spPr>
        <p:txBody>
          <a:bodyPr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3B5A326-5E5F-4BE0-99B4-89EEE6A4EFB9}" type="datetime1">
              <a:rPr lang="pt-BR" noProof="0" smtClean="0"/>
              <a:t>08/01/2024</a:t>
            </a:fld>
            <a:endParaRPr lang="pt-BR" noProof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 descr="ShadowLong.png H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Imagem 10" descr="ShadowShort.png HD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tângulo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tângulo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680319" y="753229"/>
            <a:ext cx="9613863" cy="1080937"/>
          </a:xfrm>
        </p:spPr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906350" y="2336873"/>
            <a:ext cx="4472327" cy="693135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 hasCustomPrompt="1"/>
          </p:nvPr>
        </p:nvSpPr>
        <p:spPr>
          <a:xfrm>
            <a:off x="680322" y="3030008"/>
            <a:ext cx="4698355" cy="2906179"/>
          </a:xfrm>
        </p:spPr>
        <p:txBody>
          <a:bodyPr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5820154" y="2336873"/>
            <a:ext cx="4474028" cy="692076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 hasCustomPrompt="1"/>
          </p:nvPr>
        </p:nvSpPr>
        <p:spPr>
          <a:xfrm>
            <a:off x="5594123" y="3030008"/>
            <a:ext cx="4700059" cy="2906179"/>
          </a:xfrm>
        </p:spPr>
        <p:txBody>
          <a:bodyPr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0D67C41-770E-4C0E-8D91-5772FB36499B}" type="datetime1">
              <a:rPr lang="pt-BR" noProof="0" smtClean="0"/>
              <a:t>08/01/2024</a:t>
            </a:fld>
            <a:endParaRPr lang="pt-BR" noProof="0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9" name="Espaço Reservado para o Número do Slid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ShadowLong.png H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Imagem 6" descr="ShadowShort.png HD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tângulo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tângulo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E2A543B-2426-4190-8ABB-711F5F8FEFA2}" type="datetime1">
              <a:rPr lang="pt-BR" noProof="0" smtClean="0"/>
              <a:t>08/01/2024</a:t>
            </a:fld>
            <a:endParaRPr lang="pt-BR" noProof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ShadowShort.png H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tângulo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3FF1BF1-3997-4F24-B26B-E2C9A41ABC2B}" type="datetime1">
              <a:rPr lang="pt-BR" noProof="0" smtClean="0"/>
              <a:t>08/01/2024</a:t>
            </a:fld>
            <a:endParaRPr lang="pt-BR" noProof="0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 descr="ShadowLong.png H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Imagem 8" descr="ShadowShort.png HD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tângulo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tângulo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680321" y="753227"/>
            <a:ext cx="9613859" cy="1080940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 hasCustomPrompt="1"/>
          </p:nvPr>
        </p:nvSpPr>
        <p:spPr>
          <a:xfrm>
            <a:off x="4685846" y="2336873"/>
            <a:ext cx="5608336" cy="3599313"/>
          </a:xfrm>
        </p:spPr>
        <p:txBody>
          <a:bodyPr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680322" y="2336872"/>
            <a:ext cx="3790078" cy="3599317"/>
          </a:xfrm>
        </p:spPr>
        <p:txBody>
          <a:bodyPr rtlCol="0"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3414958-BCAD-40A9-99DB-322815F73200}" type="datetime1">
              <a:rPr lang="pt-BR" noProof="0" smtClean="0"/>
              <a:t>08/01/2024</a:t>
            </a:fld>
            <a:endParaRPr lang="pt-BR" noProof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 descr="ShadowLong.png H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Imagem 8" descr="ShadowShort.png HD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tângulo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tângulo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680323" y="753228"/>
            <a:ext cx="9613857" cy="1080938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Imagem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680323" y="2336873"/>
            <a:ext cx="3876256" cy="3599315"/>
          </a:xfrm>
        </p:spPr>
        <p:txBody>
          <a:bodyPr rtlCol="0"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90E1499-4292-475E-870A-B693ABEFEAF3}" type="datetime1">
              <a:rPr lang="pt-BR" noProof="0" smtClean="0"/>
              <a:t>08/01/2024</a:t>
            </a:fld>
            <a:endParaRPr lang="pt-BR" noProof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D44E4BFC-EDA9-4CE5-83BF-E70C66C3532D}" type="datetime1">
              <a:rPr lang="pt-BR" noProof="0" smtClean="0"/>
              <a:t>08/01/2024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6D22F896-40B5-4ADD-8801-0D06FADFA09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2.png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 descr="imagem abstrata geométrica">
            <a:extLst>
              <a:ext uri="{FF2B5EF4-FFF2-40B4-BE49-F238E27FC236}">
                <a16:creationId xmlns:a16="http://schemas.microsoft.com/office/drawing/2014/main" id="{1F6EA444-CCD5-43A4-848C-62DE7C63DDF9}"/>
              </a:ext>
              <a:ext uri="{C183D7F6-B498-43B3-948B-1728B52AA6E4}">
                <adec:decorative xmlns:adec="http://schemas.microsoft.com/office/drawing/2017/decorative" xmlns="" val="0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360" r="9091" b="10360"/>
          <a:stretch/>
        </p:blipFill>
        <p:spPr>
          <a:xfrm>
            <a:off x="-3176" y="10"/>
            <a:ext cx="12192000" cy="6857991"/>
          </a:xfrm>
          <a:prstGeom prst="rect">
            <a:avLst/>
          </a:prstGeom>
        </p:spPr>
      </p:pic>
      <p:sp>
        <p:nvSpPr>
          <p:cNvPr id="25" name="Retângulo 24">
            <a:extLst>
              <a:ext uri="{FF2B5EF4-FFF2-40B4-BE49-F238E27FC236}">
                <a16:creationId xmlns:a16="http://schemas.microsoft.com/office/drawing/2014/main" id="{41704883-D088-4683-A1FD-AEE53B33613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4249541"/>
            <a:ext cx="8968085" cy="1660332"/>
          </a:xfrm>
          <a:prstGeom prst="rect">
            <a:avLst/>
          </a:prstGeom>
          <a:solidFill>
            <a:schemeClr val="bg1">
              <a:lumMod val="95000"/>
              <a:lumOff val="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F6AF5ED-FC20-4831-8454-D57E6A498B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0322" y="4402667"/>
            <a:ext cx="8133478" cy="940240"/>
          </a:xfrm>
        </p:spPr>
        <p:txBody>
          <a:bodyPr rtlCol="0">
            <a:normAutofit/>
          </a:bodyPr>
          <a:lstStyle/>
          <a:p>
            <a:r>
              <a:rPr lang="pt-BR" sz="4800" dirty="0">
                <a:solidFill>
                  <a:schemeClr val="accent1"/>
                </a:solidFill>
                <a:latin typeface="Berlin Sans FB" panose="020E0602020502020306" pitchFamily="34" charset="0"/>
              </a:rPr>
              <a:t>Manga Shop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129664F-1730-4E16-9129-9C058466EF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0322" y="5342302"/>
            <a:ext cx="8133478" cy="406566"/>
          </a:xfrm>
        </p:spPr>
        <p:txBody>
          <a:bodyPr rtlCol="0">
            <a:noAutofit/>
          </a:bodyPr>
          <a:lstStyle/>
          <a:p>
            <a:pPr rtl="0"/>
            <a:r>
              <a:rPr lang="pt-BR" sz="2400" dirty="0">
                <a:latin typeface="Berlin Sans FB" panose="020E0602020502020306" pitchFamily="34" charset="0"/>
              </a:rPr>
              <a:t>Loja de Mangás e HQs</a:t>
            </a:r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9BAB74E2-5A82-47FD-BBB4-BFD47779FFB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902314"/>
            <a:ext cx="8968085" cy="275942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/>
          </a:p>
        </p:txBody>
      </p:sp>
      <p:sp>
        <p:nvSpPr>
          <p:cNvPr id="27" name="Retângulo 26">
            <a:extLst>
              <a:ext uri="{FF2B5EF4-FFF2-40B4-BE49-F238E27FC236}">
                <a16:creationId xmlns:a16="http://schemas.microsoft.com/office/drawing/2014/main" id="{A9C04EC1-26B9-40BD-84A6-B2C0A913D0F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1715" y="4249541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9C4FFB60-A034-4994-8F55-E38D4F31C87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1715" y="5902314"/>
            <a:ext cx="3080285" cy="275942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176817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000" dirty="0">
                <a:solidFill>
                  <a:schemeClr val="accent1"/>
                </a:solidFill>
                <a:latin typeface="Berlin Sans FB" panose="020E0602020502020306" pitchFamily="34" charset="0"/>
              </a:rPr>
              <a:t>Componentes do grupo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80322" y="2336873"/>
            <a:ext cx="3325622" cy="3599316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pt-BR" sz="2800" u="sng" dirty="0">
                <a:latin typeface="Berlin Sans FB" panose="020E0602020502020306" pitchFamily="34" charset="0"/>
              </a:rPr>
              <a:t>Discentes</a:t>
            </a:r>
          </a:p>
          <a:p>
            <a:pPr marL="0" indent="0">
              <a:buNone/>
            </a:pPr>
            <a:r>
              <a:rPr lang="pt-BR" dirty="0">
                <a:latin typeface="Berlin Sans FB" panose="020E0602020502020306" pitchFamily="34" charset="0"/>
              </a:rPr>
              <a:t>- Rafael Gomes</a:t>
            </a:r>
          </a:p>
          <a:p>
            <a:pPr marL="0" indent="0">
              <a:buNone/>
            </a:pPr>
            <a:r>
              <a:rPr lang="pt-BR" dirty="0">
                <a:latin typeface="Berlin Sans FB" panose="020E0602020502020306" pitchFamily="34" charset="0"/>
              </a:rPr>
              <a:t>- João Vitor</a:t>
            </a:r>
          </a:p>
          <a:p>
            <a:pPr marL="0" indent="0">
              <a:buNone/>
            </a:pPr>
            <a:r>
              <a:rPr lang="pt-BR" dirty="0">
                <a:latin typeface="Berlin Sans FB" panose="020E0602020502020306" pitchFamily="34" charset="0"/>
              </a:rPr>
              <a:t>- Rafaella Duarte</a:t>
            </a:r>
          </a:p>
          <a:p>
            <a:pPr>
              <a:buFontTx/>
              <a:buChar char="-"/>
            </a:pPr>
            <a:r>
              <a:rPr lang="pt-BR" dirty="0">
                <a:latin typeface="Berlin Sans FB" panose="020E0602020502020306" pitchFamily="34" charset="0"/>
              </a:rPr>
              <a:t>Vinícius </a:t>
            </a:r>
            <a:r>
              <a:rPr lang="pt-BR" dirty="0" smtClean="0">
                <a:latin typeface="Berlin Sans FB" panose="020E0602020502020306" pitchFamily="34" charset="0"/>
              </a:rPr>
              <a:t>Barbosa</a:t>
            </a:r>
            <a:endParaRPr lang="pt-BR" dirty="0">
              <a:latin typeface="Berlin Sans FB" panose="020E0602020502020306" pitchFamily="34" charset="0"/>
            </a:endParaRPr>
          </a:p>
        </p:txBody>
      </p:sp>
      <p:sp>
        <p:nvSpPr>
          <p:cNvPr id="4" name="Espaço Reservado para Conteúdo 2"/>
          <p:cNvSpPr txBox="1">
            <a:spLocks/>
          </p:cNvSpPr>
          <p:nvPr/>
        </p:nvSpPr>
        <p:spPr>
          <a:xfrm>
            <a:off x="4570149" y="2336873"/>
            <a:ext cx="4109393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pt-BR" sz="2800" u="sng" dirty="0">
                <a:latin typeface="Berlin Sans FB" panose="020E0602020502020306" pitchFamily="34" charset="0"/>
              </a:rPr>
              <a:t>Docente</a:t>
            </a:r>
          </a:p>
          <a:p>
            <a:pPr>
              <a:buFontTx/>
              <a:buChar char="-"/>
            </a:pPr>
            <a:r>
              <a:rPr lang="pt-BR" dirty="0">
                <a:latin typeface="Berlin Sans FB" panose="020E0602020502020306" pitchFamily="34" charset="0"/>
              </a:rPr>
              <a:t>Professor Leonardo Minora</a:t>
            </a:r>
          </a:p>
          <a:p>
            <a:pPr>
              <a:buFontTx/>
              <a:buChar char="-"/>
            </a:pPr>
            <a:r>
              <a:rPr lang="pt-BR" dirty="0">
                <a:latin typeface="Berlin Sans FB" panose="020E0602020502020306" pitchFamily="34" charset="0"/>
              </a:rPr>
              <a:t>Professor George Azevedo</a:t>
            </a:r>
          </a:p>
        </p:txBody>
      </p:sp>
    </p:spTree>
    <p:extLst>
      <p:ext uri="{BB962C8B-B14F-4D97-AF65-F5344CB8AC3E}">
        <p14:creationId xmlns:p14="http://schemas.microsoft.com/office/powerpoint/2010/main" val="4306594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upo 70">
            <a:extLst>
              <a:ext uri="{FF2B5EF4-FFF2-40B4-BE49-F238E27FC236}">
                <a16:creationId xmlns:a16="http://schemas.microsoft.com/office/drawing/2014/main" id="{7A865E47-4365-4F21-B8EA-13B2C12BCB9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76" y="0"/>
            <a:ext cx="12192000" cy="6858001"/>
            <a:chOff x="-3176" y="0"/>
            <a:chExt cx="12192000" cy="6858001"/>
          </a:xfrm>
        </p:grpSpPr>
        <p:sp useBgFill="1">
          <p:nvSpPr>
            <p:cNvPr id="72" name="Retângulo 71">
              <a:extLst>
                <a:ext uri="{FF2B5EF4-FFF2-40B4-BE49-F238E27FC236}">
                  <a16:creationId xmlns:a16="http://schemas.microsoft.com/office/drawing/2014/main" id="{0CE24988-BB27-40E5-A961-9FA7ED0DB9B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88824" cy="685800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pic>
          <p:nvPicPr>
            <p:cNvPr id="73" name="Imagem 72">
              <a:extLst>
                <a:ext uri="{FF2B5EF4-FFF2-40B4-BE49-F238E27FC236}">
                  <a16:creationId xmlns:a16="http://schemas.microsoft.com/office/drawing/2014/main" id="{80BDE80E-ADE0-4E16-8F80-306A15F4D3F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176" y="0"/>
              <a:ext cx="12192000" cy="6858000"/>
            </a:xfrm>
            <a:prstGeom prst="rect">
              <a:avLst/>
            </a:prstGeom>
          </p:spPr>
        </p:pic>
      </p:grp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31938DA-620A-4CBC-BBE9-7431181FEE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2" y="2336873"/>
            <a:ext cx="5041628" cy="3933298"/>
          </a:xfrm>
        </p:spPr>
        <p:txBody>
          <a:bodyPr rtlCol="0">
            <a:normAutofit/>
          </a:bodyPr>
          <a:lstStyle/>
          <a:p>
            <a:pPr>
              <a:lnSpc>
                <a:spcPct val="100000"/>
              </a:lnSpc>
            </a:pPr>
            <a:r>
              <a:rPr lang="pt-BR" dirty="0">
                <a:latin typeface="Berlin Sans FB" panose="020E0602020502020306" pitchFamily="34" charset="0"/>
              </a:rPr>
              <a:t>Dificuldade de encontrar Mangás e HQs dentro do território nacional de forma online. </a:t>
            </a:r>
          </a:p>
          <a:p>
            <a:pPr>
              <a:lnSpc>
                <a:spcPct val="100000"/>
              </a:lnSpc>
            </a:pPr>
            <a:r>
              <a:rPr lang="pt-BR" dirty="0">
                <a:latin typeface="Berlin Sans FB" panose="020E0602020502020306" pitchFamily="34" charset="0"/>
              </a:rPr>
              <a:t>Afetando as pessoas interessadas na leitura dessas obras. </a:t>
            </a:r>
          </a:p>
          <a:p>
            <a:pPr>
              <a:lnSpc>
                <a:spcPct val="100000"/>
              </a:lnSpc>
            </a:pPr>
            <a:r>
              <a:rPr lang="pt-BR" dirty="0">
                <a:latin typeface="Berlin Sans FB" panose="020E0602020502020306" pitchFamily="34" charset="0"/>
              </a:rPr>
              <a:t>O que impacta na degradação do mercado nacional, em que as pessoas recorrem a compras em sites estrangeiros ou leitura online.</a:t>
            </a:r>
          </a:p>
          <a:p>
            <a:pPr>
              <a:lnSpc>
                <a:spcPct val="100000"/>
              </a:lnSpc>
            </a:pPr>
            <a:endParaRPr lang="pt-BR" sz="2000" dirty="0"/>
          </a:p>
        </p:txBody>
      </p:sp>
      <p:pic>
        <p:nvPicPr>
          <p:cNvPr id="10" name="Imagem 9" descr="imagem abstrata geométrica">
            <a:extLst>
              <a:ext uri="{FF2B5EF4-FFF2-40B4-BE49-F238E27FC236}">
                <a16:creationId xmlns:a16="http://schemas.microsoft.com/office/drawing/2014/main" id="{3B093CFC-D141-4494-87B6-0CE4A5794C0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963" r="24720" b="1"/>
          <a:stretch/>
        </p:blipFill>
        <p:spPr>
          <a:xfrm>
            <a:off x="6096000" y="10"/>
            <a:ext cx="6092823" cy="6856310"/>
          </a:xfrm>
          <a:prstGeom prst="rect">
            <a:avLst/>
          </a:prstGeom>
          <a:ln>
            <a:noFill/>
          </a:ln>
          <a:effectLst/>
        </p:spPr>
      </p:pic>
      <p:sp>
        <p:nvSpPr>
          <p:cNvPr id="75" name="Retângulo 74">
            <a:extLst>
              <a:ext uri="{FF2B5EF4-FFF2-40B4-BE49-F238E27FC236}">
                <a16:creationId xmlns:a16="http://schemas.microsoft.com/office/drawing/2014/main" id="{13BC1C09-8FD1-4619-B317-E9EED5E55DD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2" y="609600"/>
            <a:ext cx="6499753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EFDF349-B4ED-4B46-89D0-6CCB5684D2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5041629" cy="1080938"/>
          </a:xfrm>
        </p:spPr>
        <p:txBody>
          <a:bodyPr rtlCol="0">
            <a:normAutofit/>
          </a:bodyPr>
          <a:lstStyle/>
          <a:p>
            <a:pPr rtl="0"/>
            <a:r>
              <a:rPr lang="pt-BR" sz="4000" dirty="0">
                <a:solidFill>
                  <a:schemeClr val="accent1"/>
                </a:solidFill>
                <a:latin typeface="Berlin Sans FB" panose="020E0602020502020306" pitchFamily="34" charset="0"/>
              </a:rPr>
              <a:t>O problema</a:t>
            </a:r>
          </a:p>
        </p:txBody>
      </p:sp>
      <p:pic>
        <p:nvPicPr>
          <p:cNvPr id="77" name="Imagem 76">
            <a:extLst>
              <a:ext uri="{FF2B5EF4-FFF2-40B4-BE49-F238E27FC236}">
                <a16:creationId xmlns:a16="http://schemas.microsoft.com/office/drawing/2014/main" id="{D3143E80-C928-46DB-9299-0BD06348A92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0"/>
            <a:ext cx="6492240" cy="261714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0711" y="1834166"/>
            <a:ext cx="2943400" cy="2844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464437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9613" y="173576"/>
            <a:ext cx="8808440" cy="6564345"/>
          </a:xfrm>
          <a:ln w="3175">
            <a:solidFill>
              <a:schemeClr val="tx1"/>
            </a:solidFill>
          </a:ln>
        </p:spPr>
      </p:pic>
      <p:sp>
        <p:nvSpPr>
          <p:cNvPr id="8" name="Elipse 7"/>
          <p:cNvSpPr/>
          <p:nvPr/>
        </p:nvSpPr>
        <p:spPr>
          <a:xfrm>
            <a:off x="6501074" y="3910013"/>
            <a:ext cx="780176" cy="261938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Elipse 8"/>
          <p:cNvSpPr/>
          <p:nvPr/>
        </p:nvSpPr>
        <p:spPr>
          <a:xfrm>
            <a:off x="5559782" y="5141468"/>
            <a:ext cx="780176" cy="419450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Elipse 9"/>
          <p:cNvSpPr/>
          <p:nvPr/>
        </p:nvSpPr>
        <p:spPr>
          <a:xfrm>
            <a:off x="6501074" y="2141219"/>
            <a:ext cx="780176" cy="263843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Elipse 10"/>
          <p:cNvSpPr/>
          <p:nvPr/>
        </p:nvSpPr>
        <p:spPr>
          <a:xfrm>
            <a:off x="6501074" y="2700337"/>
            <a:ext cx="780176" cy="261938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844220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67780" y="2709644"/>
            <a:ext cx="8665827" cy="1388746"/>
          </a:xfrm>
        </p:spPr>
        <p:txBody>
          <a:bodyPr anchor="ctr"/>
          <a:lstStyle/>
          <a:p>
            <a:pPr algn="ctr"/>
            <a:r>
              <a:rPr lang="pt-BR" dirty="0" smtClean="0">
                <a:solidFill>
                  <a:schemeClr val="accent1"/>
                </a:solidFill>
              </a:rPr>
              <a:t>Dificuldades de Implementação</a:t>
            </a:r>
            <a:endParaRPr lang="pt-BR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05298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67780" y="2709644"/>
            <a:ext cx="8665827" cy="1388746"/>
          </a:xfrm>
        </p:spPr>
        <p:txBody>
          <a:bodyPr anchor="ctr"/>
          <a:lstStyle/>
          <a:p>
            <a:pPr algn="ctr"/>
            <a:r>
              <a:rPr lang="pt-BR" dirty="0" smtClean="0">
                <a:solidFill>
                  <a:schemeClr val="accent1"/>
                </a:solidFill>
              </a:rPr>
              <a:t>Rodando a Aplicação</a:t>
            </a:r>
            <a:endParaRPr lang="pt-BR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77204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accent1"/>
                </a:solidFill>
                <a:latin typeface="Berlin Sans FB" panose="020E0602020502020306" pitchFamily="34" charset="0"/>
              </a:rPr>
              <a:t>Mapa do Site e Protótipo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https://www.figma.com/file/LLZmqlQVEhROjDLbglWDdJ/Manga-Shop?type=design&amp;node-id=0-1&amp;t=TDV8yBeXdxyRqeVE-0</a:t>
            </a:r>
          </a:p>
          <a:p>
            <a:r>
              <a:rPr lang="pt-BR" dirty="0"/>
              <a:t>https://www.figma.com/file/ecu1IVr4O6D6ARPgpeW1l9/Manga-Shop---Diagrama?type=whiteboard&amp;node-id=0-1&amp;t=wwJt7fMHdbkNXY2L-0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298856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122933" y="2685012"/>
            <a:ext cx="1165133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8000" b="1" i="1" dirty="0" smtClean="0"/>
              <a:t>Obrigado pela Atenção!</a:t>
            </a:r>
            <a:endParaRPr lang="pt-BR" sz="8000" b="1" i="1" dirty="0"/>
          </a:p>
        </p:txBody>
      </p:sp>
    </p:spTree>
    <p:extLst>
      <p:ext uri="{BB962C8B-B14F-4D97-AF65-F5344CB8AC3E}">
        <p14:creationId xmlns:p14="http://schemas.microsoft.com/office/powerpoint/2010/main" val="3215713915"/>
      </p:ext>
    </p:extLst>
  </p:cSld>
  <p:clrMapOvr>
    <a:masterClrMapping/>
  </p:clrMapOvr>
</p:sld>
</file>

<file path=ppt/theme/theme1.xml><?xml version="1.0" encoding="utf-8"?>
<a:theme xmlns:a="http://schemas.openxmlformats.org/drawingml/2006/main" name="Berlim">
  <a:themeElements>
    <a:clrScheme name="Berli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3834_TF11161285.potx" id="{F0553947-191E-403C-B899-ABF0E01FDFD1}" vid="{142F8EE7-526E-42D6-BE62-3D529B683F32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E0B8658-DE86-42E1-9D01-970FE6B6ABA5}">
  <ds:schemaRefs>
    <ds:schemaRef ds:uri="http://purl.org/dc/dcmitype/"/>
    <ds:schemaRef ds:uri="http://purl.org/dc/terms/"/>
    <ds:schemaRef ds:uri="http://purl.org/dc/elements/1.1/"/>
    <ds:schemaRef ds:uri="http://schemas.microsoft.com/office/2006/documentManagement/types"/>
    <ds:schemaRef ds:uri="16c05727-aa75-4e4a-9b5f-8a80a1165891"/>
    <ds:schemaRef ds:uri="http://schemas.openxmlformats.org/package/2006/metadata/core-properties"/>
    <ds:schemaRef ds:uri="http://www.w3.org/XML/1998/namespace"/>
    <ds:schemaRef ds:uri="http://schemas.microsoft.com/office/infopath/2007/PartnerControls"/>
    <ds:schemaRef ds:uri="71af3243-3dd4-4a8d-8c0d-dd76da1f02a5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A913FBCD-4DF7-4ECF-9257-7B99D549932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E14B9E1-7F97-4662-8FB1-AC5A81D5A1FD}">
  <ds:schemaRefs>
    <ds:schemaRef ds:uri="http://schemas.microsoft.com/office/2006/metadata/contentType"/>
    <ds:schemaRef ds:uri="http://schemas.microsoft.com/office/2006/metadata/properties/metaAttributes"/>
    <ds:schemaRef ds:uri="http://www.w3.org/2000/xmlns/"/>
    <ds:schemaRef ds:uri="http://www.w3.org/2001/XMLSchema"/>
    <ds:schemaRef ds:uri="71af3243-3dd4-4a8d-8c0d-dd76da1f02a5"/>
    <ds:schemaRef ds:uri="16c05727-aa75-4e4a-9b5f-8a80a1165891"/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Design de Berlim</Template>
  <TotalTime>0</TotalTime>
  <Words>102</Words>
  <Application>Microsoft Office PowerPoint</Application>
  <PresentationFormat>Widescreen</PresentationFormat>
  <Paragraphs>23</Paragraphs>
  <Slides>8</Slides>
  <Notes>2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8</vt:i4>
      </vt:variant>
    </vt:vector>
  </HeadingPairs>
  <TitlesOfParts>
    <vt:vector size="13" baseType="lpstr">
      <vt:lpstr>Arial</vt:lpstr>
      <vt:lpstr>Berlin Sans FB</vt:lpstr>
      <vt:lpstr>Calibri</vt:lpstr>
      <vt:lpstr>Trebuchet MS</vt:lpstr>
      <vt:lpstr>Berlim</vt:lpstr>
      <vt:lpstr>Manga Shop</vt:lpstr>
      <vt:lpstr>Componentes do grupo</vt:lpstr>
      <vt:lpstr>O problema</vt:lpstr>
      <vt:lpstr>Apresentação do PowerPoint</vt:lpstr>
      <vt:lpstr>Dificuldades de Implementação</vt:lpstr>
      <vt:lpstr>Rodando a Aplicação</vt:lpstr>
      <vt:lpstr>Mapa do Site e Protótipo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Manga Shop</dc:title>
  <dc:creator/>
  <cp:lastModifiedBy/>
  <cp:revision>2</cp:revision>
  <dcterms:created xsi:type="dcterms:W3CDTF">2023-05-29T17:25:56Z</dcterms:created>
  <dcterms:modified xsi:type="dcterms:W3CDTF">2024-01-08T17:11:44Z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